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70" r:id="rId10"/>
    <p:sldId id="262" r:id="rId11"/>
    <p:sldId id="264" r:id="rId12"/>
    <p:sldId id="263" r:id="rId13"/>
    <p:sldId id="271" r:id="rId14"/>
    <p:sldId id="266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943E-9F4C-48B7-A1D3-C7D39E7B0733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C010-3D13-4EAB-8A7A-F19D30C19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Физика в игрушках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ГБОУ СОШ №619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Калининского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района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“</a:t>
            </a: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МНОГОГРАННАЯ РОССИЯ</a:t>
            </a:r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”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94116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Выполнил: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Забузов Александр, 7 класс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Руководитель: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Земрау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Мария Валерьевна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Расширение воды при переходе из жидкого состояния в твердое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Магнитный конструктор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Земрау\Downloads\20160120_152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84784"/>
            <a:ext cx="2643758" cy="3525011"/>
          </a:xfrm>
          <a:prstGeom prst="rect">
            <a:avLst/>
          </a:prstGeom>
          <a:noFill/>
        </p:spPr>
      </p:pic>
      <p:pic>
        <p:nvPicPr>
          <p:cNvPr id="2051" name="Picture 3" descr="C:\Users\Земрау\Downloads\20160120_153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2664296" cy="31409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2420888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Демонстрация</a:t>
            </a:r>
            <a:r>
              <a:rPr lang="ru-RU" sz="2400" dirty="0" smtClean="0">
                <a:solidFill>
                  <a:schemeClr val="bg1"/>
                </a:solidFill>
              </a:rPr>
              <a:t>: шарики моделируют молекулы воды, перекладины моделируют связи, которые возникают при застывании воды и расстояния между частицами.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58112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Вывод</a:t>
            </a:r>
            <a:r>
              <a:rPr lang="ru-RU" sz="2400" dirty="0" smtClean="0">
                <a:solidFill>
                  <a:schemeClr val="bg1"/>
                </a:solidFill>
              </a:rPr>
              <a:t>: при переходе из жидкого состояния в твердое вода – расширяется.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Расчет скорости движения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Земрау\Downloads\20160208_165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128458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Заводная или инерционная машинка </a:t>
            </a:r>
            <a:r>
              <a:rPr lang="ru-RU" sz="3200" i="1" dirty="0" smtClean="0">
                <a:solidFill>
                  <a:schemeClr val="bg1"/>
                </a:solidFill>
              </a:rPr>
              <a:t>(ее движение на небольшом участке можно считать равномерным)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212976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Практическое задание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рассчитайте среднюю скорость движения машинки.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Сообщающиеся сосуды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Земрау\Downloads\Игрушечная-лейка-миниатюрная-Кроха-tp_3306241419573600808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168352" cy="3168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41277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Игрушечная лейка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276872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Демонстрация</a:t>
            </a:r>
            <a:r>
              <a:rPr lang="ru-RU" sz="2800" dirty="0" smtClean="0">
                <a:solidFill>
                  <a:schemeClr val="bg1"/>
                </a:solidFill>
              </a:rPr>
              <a:t>: наливаем воду в «неправильную лейку» - вода вытекает из носика.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Вывод</a:t>
            </a:r>
            <a:r>
              <a:rPr lang="ru-RU" sz="2800" dirty="0" smtClean="0">
                <a:solidFill>
                  <a:schemeClr val="bg1"/>
                </a:solidFill>
              </a:rPr>
              <a:t>: свободные поверхности жидкости в сообщающихся сосудах находятся на одном уровне.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08104" y="4149080"/>
            <a:ext cx="280831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Плавание тел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772816"/>
            <a:ext cx="6948264" cy="182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    Демонстрация:</a:t>
            </a:r>
            <a:r>
              <a:rPr lang="ru-RU" sz="3000" dirty="0" smtClean="0">
                <a:solidFill>
                  <a:schemeClr val="bg1"/>
                </a:solidFill>
              </a:rPr>
              <a:t> сначала показываем плавающую игрушку, потом набираем воду в игрушку – она погружается в воду.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Земрау\Downloads\20160303_151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1885578" cy="23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Земрау\Downloads\20160303_1525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2088232" cy="268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105273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Резиновые игрушки для ванной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3573016"/>
            <a:ext cx="57241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Вывод:  </a:t>
            </a:r>
            <a:r>
              <a:rPr lang="ru-RU" sz="2800" dirty="0" smtClean="0">
                <a:solidFill>
                  <a:schemeClr val="bg1"/>
                </a:solidFill>
              </a:rPr>
              <a:t>при наполнении игрушки водой ее масса становится больше, следовательно,  увеличивается сила тяжести. При увеличении силы тяжести плавающее тело глубже погружается в воду.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Воздухоплавание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Users\User\Рабочий стол\Земрау м.в\Многогранная Россия 2015-2016\20160224_161431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7638"/>
            <a:ext cx="2810108" cy="374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19675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Летающая кукла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132856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Демонстрация</a:t>
            </a:r>
            <a:r>
              <a:rPr lang="ru-RU" sz="2800" dirty="0" smtClean="0">
                <a:solidFill>
                  <a:schemeClr val="bg1"/>
                </a:solidFill>
              </a:rPr>
              <a:t>: полет куклы.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Вывод</a:t>
            </a:r>
            <a:r>
              <a:rPr lang="ru-RU" sz="2800" dirty="0" smtClean="0">
                <a:solidFill>
                  <a:schemeClr val="bg1"/>
                </a:solidFill>
              </a:rPr>
              <a:t>: вращаясь, крылья ускоряют поток воздуха над ними, понижая давление. Давление воздуха под крыльями куклы больше. Вследствие этого возникает подъемная сила.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bg1"/>
                </a:solidFill>
              </a:rPr>
              <a:t>Условия равновесия тел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Неваляшка, птичка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C:\Users\Земрау\Downloads\20160309_1243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2083078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Земрау\Downloads\20160303_1528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717032"/>
            <a:ext cx="217487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1988840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Демонстрация: </a:t>
            </a:r>
            <a:r>
              <a:rPr lang="ru-RU" sz="2800" dirty="0" smtClean="0">
                <a:solidFill>
                  <a:schemeClr val="bg1"/>
                </a:solidFill>
              </a:rPr>
              <a:t> возвращение в исходное положение, отклоненных от равновесия игрушек.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05064"/>
            <a:ext cx="6192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Вывод:</a:t>
            </a:r>
            <a:r>
              <a:rPr lang="ru-RU" sz="2800" dirty="0" smtClean="0">
                <a:solidFill>
                  <a:schemeClr val="bg1"/>
                </a:solidFill>
              </a:rPr>
              <a:t> при всяком наклоне игрушки её центр тяжести поднимается. Это вызывает самостоятельное движение игрушки к исходному положению наиболее устойчивого равновесия, при котором центр тяжести ниже.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ы поможем учителям разнообразить уроки физики.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Игрушки дешевле и проще приобрести нежели специальные приборы.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Ученики могут участвовать в подготовке уроков: выбирать и приносить свои игрушки.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 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Создать методическое пособие для учителей  «Физика в игрушках».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Изучить имеющуюся информацию по использованию игрушек на уроках физики;</a:t>
            </a:r>
          </a:p>
          <a:p>
            <a:pPr algn="just">
              <a:lnSpc>
                <a:spcPct val="170000"/>
              </a:lnSpc>
            </a:pPr>
            <a:r>
              <a:rPr lang="ru-RU" dirty="0" smtClean="0">
                <a:solidFill>
                  <a:schemeClr val="bg1"/>
                </a:solidFill>
              </a:rPr>
              <a:t>Рассмотреть структуру курса физики 7 класса;</a:t>
            </a:r>
          </a:p>
          <a:p>
            <a:pPr algn="just">
              <a:lnSpc>
                <a:spcPct val="170000"/>
              </a:lnSpc>
            </a:pPr>
            <a:r>
              <a:rPr lang="ru-RU" dirty="0" smtClean="0">
                <a:solidFill>
                  <a:schemeClr val="bg1"/>
                </a:solidFill>
              </a:rPr>
              <a:t>Изучить ассортимент современных игрушек;</a:t>
            </a:r>
          </a:p>
          <a:p>
            <a:pPr algn="just">
              <a:lnSpc>
                <a:spcPct val="170000"/>
              </a:lnSpc>
            </a:pPr>
            <a:r>
              <a:rPr lang="ru-RU" dirty="0" smtClean="0">
                <a:solidFill>
                  <a:schemeClr val="bg1"/>
                </a:solidFill>
              </a:rPr>
              <a:t>Найти применение игрушек на уроках.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Структура страницы пособия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Тема учебного занятия;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название игрушки;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демонстрация, которую можно провести;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вывод, который может быть получен;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место для заметок.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195751"/>
            <a:ext cx="798206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Оглавление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Введение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Форма и объем тела.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Кинетический песок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Свойства вещества.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Жвачка для рук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Звуковые явления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Свисток, игрушечная дудка, звучащие игрушки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………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Световые явления.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Детский фонарик, светящиеся игрушки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Магнитные явления.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Магнитные игрушки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……...…………………….…………….................................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Электрические явления.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Игрушки на батарейках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……………………………............................……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Глава 1.   Первоначальные сведения о строении вещества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Строение твердых тел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Магнитный конструктор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………………………...........................……….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Расширение воды при переходе из жидкого состояния в твердое.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Магнитный конструктор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Глава 2.  Взаимодействие тел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Расчет скорости движения.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Заводная машинка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Плотность.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Пустые пластмассовые кубики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...............................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</a:t>
            </a:r>
            <a:r>
              <a:rPr lang="ru-RU" sz="16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..</a:t>
            </a:r>
            <a:r>
              <a:rPr lang="ru-RU" sz="16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13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Глава 3.  Давление твердых тел, жидкостей 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газов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Давление твердых тел.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Кубики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Закон Паскаля.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Водяной пистолет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………………………………………...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…................................….....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Сообщающиеся сосуды.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Неправильная лейка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Плавание тел.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Плавающие игрушки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Воздухоплавние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Гелиевый шарик, китайский фонарик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Воздухоплавание.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Летающая фея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Глава 4.  Работа и мощность. Энергия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Условия равновесия тел.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Неваляшка, птичка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......................................................................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20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Форма и объем тела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Кинетический песок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Земрау\Downloads\78010007_w640_h2048_kineticsandreview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048185" cy="41461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7984" y="1844824"/>
            <a:ext cx="4464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Демонтрация</a:t>
            </a:r>
            <a:r>
              <a:rPr lang="ru-RU" sz="2800" dirty="0" smtClean="0">
                <a:solidFill>
                  <a:schemeClr val="bg1"/>
                </a:solidFill>
              </a:rPr>
              <a:t>: лепим из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песка шарик. Наблюдаем как он меняет свою форму и растекается на ладони.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Вывод</a:t>
            </a:r>
            <a:r>
              <a:rPr lang="ru-RU" sz="2800" dirty="0" smtClean="0">
                <a:solidFill>
                  <a:schemeClr val="bg1"/>
                </a:solidFill>
              </a:rPr>
              <a:t>: тела могут быть разной формы, но одинакового объема.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________________________________________________________________________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             Свойства вещества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b="1" i="1" dirty="0" smtClean="0">
                <a:solidFill>
                  <a:schemeClr val="bg1"/>
                </a:solidFill>
              </a:rPr>
              <a:t>Умный пластилин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997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</a:t>
            </a:r>
            <a:r>
              <a:rPr lang="ru-RU" sz="4000" b="1" dirty="0" smtClean="0">
                <a:solidFill>
                  <a:schemeClr val="bg1"/>
                </a:solidFill>
              </a:rPr>
              <a:t>Демонстрация:</a:t>
            </a:r>
            <a:r>
              <a:rPr lang="ru-RU" sz="4000" dirty="0" smtClean="0">
                <a:solidFill>
                  <a:schemeClr val="bg1"/>
                </a:solidFill>
              </a:rPr>
              <a:t> показываем, что вещество может растекаться, если оставить на некоторое время или вести себя как твердое тело, если резко ударять.</a:t>
            </a:r>
          </a:p>
          <a:p>
            <a:pPr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  Вывод:</a:t>
            </a:r>
            <a:r>
              <a:rPr lang="ru-RU" sz="4000" dirty="0" smtClean="0">
                <a:solidFill>
                  <a:schemeClr val="bg1"/>
                </a:solidFill>
              </a:rPr>
              <a:t> существуют вещества с очень интересными, присущими только им свойствами. 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 descr="C:\Users\Земрау\Downloads\20160303_1539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1876424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Земрау\Downloads\20160303_1508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1860550" cy="248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Земрау\Downloads\20160303_1540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1860550" cy="248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Строение твердых тел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1484784"/>
            <a:ext cx="6192688" cy="22322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solidFill>
                  <a:schemeClr val="bg1"/>
                </a:solidFill>
              </a:rPr>
              <a:t>Демонстрация:   </a:t>
            </a:r>
            <a:r>
              <a:rPr lang="ru-RU" sz="4500" dirty="0" smtClean="0">
                <a:solidFill>
                  <a:schemeClr val="bg1"/>
                </a:solidFill>
              </a:rPr>
              <a:t>моделирование внутреннего      строения (</a:t>
            </a:r>
            <a:r>
              <a:rPr lang="ru-RU" sz="4500" dirty="0" err="1" smtClean="0">
                <a:solidFill>
                  <a:schemeClr val="bg1"/>
                </a:solidFill>
              </a:rPr>
              <a:t>кристалли-ческой</a:t>
            </a:r>
            <a:r>
              <a:rPr lang="ru-RU" sz="4500" dirty="0" smtClean="0">
                <a:solidFill>
                  <a:schemeClr val="bg1"/>
                </a:solidFill>
              </a:rPr>
              <a:t> решетки) твердых тел. Шарики – частицы вещества, палочки – силы взаимодействия между ними.</a:t>
            </a:r>
          </a:p>
          <a:p>
            <a:endParaRPr lang="ru-RU" dirty="0"/>
          </a:p>
        </p:txBody>
      </p:sp>
      <p:pic>
        <p:nvPicPr>
          <p:cNvPr id="4" name="Рисунок 3" descr="C:\Users\Земрау\Downloads\20160120_152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165102" cy="273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Земрау\Downloads\20160120_1516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20162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90872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Магнитный конструктор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005064"/>
            <a:ext cx="59401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Вывод: </a:t>
            </a:r>
            <a:r>
              <a:rPr lang="ru-RU" sz="2800" dirty="0" smtClean="0">
                <a:solidFill>
                  <a:schemeClr val="bg1"/>
                </a:solidFill>
              </a:rPr>
              <a:t>все твердые тела состоят из частиц, между которыми существуют силы взаимодействия – притяжения и отталкивания. Все вместе они формируют кристаллическую решетку.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671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Физика в игрушках</vt:lpstr>
      <vt:lpstr>Актуальность проекта</vt:lpstr>
      <vt:lpstr>Цель проекта</vt:lpstr>
      <vt:lpstr>Задачи:</vt:lpstr>
      <vt:lpstr>Структура страницы пособия</vt:lpstr>
      <vt:lpstr>Презентация PowerPoint</vt:lpstr>
      <vt:lpstr>Форма и объем тела</vt:lpstr>
      <vt:lpstr>             Свойства вещества Умный пластилин </vt:lpstr>
      <vt:lpstr>Строение твердых тел </vt:lpstr>
      <vt:lpstr>Расширение воды при переходе из жидкого состояния в твердое</vt:lpstr>
      <vt:lpstr>Расчет скорости движения</vt:lpstr>
      <vt:lpstr>Сообщающиеся сосуды</vt:lpstr>
      <vt:lpstr>Плавание тел</vt:lpstr>
      <vt:lpstr>Презентация PowerPoint</vt:lpstr>
      <vt:lpstr>Условия равновесия тел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33</cp:revision>
  <dcterms:created xsi:type="dcterms:W3CDTF">2016-02-07T16:15:26Z</dcterms:created>
  <dcterms:modified xsi:type="dcterms:W3CDTF">2016-03-24T08:49:14Z</dcterms:modified>
</cp:coreProperties>
</file>