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80" r:id="rId5"/>
    <p:sldId id="259" r:id="rId6"/>
    <p:sldId id="262" r:id="rId7"/>
    <p:sldId id="281" r:id="rId8"/>
    <p:sldId id="260" r:id="rId9"/>
    <p:sldId id="270" r:id="rId10"/>
    <p:sldId id="271" r:id="rId11"/>
    <p:sldId id="264" r:id="rId12"/>
    <p:sldId id="263" r:id="rId13"/>
    <p:sldId id="272" r:id="rId14"/>
    <p:sldId id="265" r:id="rId15"/>
    <p:sldId id="273" r:id="rId16"/>
    <p:sldId id="278" r:id="rId17"/>
    <p:sldId id="266" r:id="rId18"/>
    <p:sldId id="267" r:id="rId19"/>
    <p:sldId id="269" r:id="rId20"/>
    <p:sldId id="268" r:id="rId21"/>
    <p:sldId id="274" r:id="rId22"/>
    <p:sldId id="277" r:id="rId23"/>
    <p:sldId id="279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BCFB-EA7F-49A1-B6BA-38686609009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344C-7B57-4BEC-9068-B60D3BFD4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7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509120"/>
            <a:ext cx="3312368" cy="2016224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сделана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Ученицами 11 Б класса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Богдановой Анастасией и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Степановой Светланой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124328" cy="1470025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marL="182880" indent="0">
              <a:buNone/>
            </a:pPr>
            <a:r>
              <a:rPr lang="ru-RU" sz="72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Финский залив</a:t>
            </a:r>
            <a:endParaRPr lang="ru-RU" sz="72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горь - неразгаданная рыба - Рыбалка - Информационно развлекатель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8" y="476672"/>
            <a:ext cx="8463424" cy="509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7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229200"/>
            <a:ext cx="6512511" cy="1143000"/>
          </a:xfrm>
        </p:spPr>
        <p:txBody>
          <a:bodyPr/>
          <a:lstStyle/>
          <a:p>
            <a:r>
              <a:rPr lang="ru-RU" dirty="0" smtClean="0"/>
              <a:t>Флора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9572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ru/a/a8/%D0%9A%D0%B0%D1%80%D1%82%D0%B0_-_%D1%81%D0%B5%D0%B2%D0%B5%D1%80%D0%BD%D1%8B%D0%B9_%D0%BF%D0%BE%D1%82%D0%BE%D0%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" y="539790"/>
            <a:ext cx="8885163" cy="4888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013176"/>
            <a:ext cx="6512511" cy="1143000"/>
          </a:xfrm>
        </p:spPr>
        <p:txBody>
          <a:bodyPr/>
          <a:lstStyle/>
          <a:p>
            <a:r>
              <a:rPr lang="ru-RU" dirty="0" smtClean="0"/>
              <a:t>Экологические проблемы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193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78" y="289065"/>
            <a:ext cx="4635348" cy="263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6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6512511" cy="1143000"/>
          </a:xfrm>
        </p:spPr>
        <p:txBody>
          <a:bodyPr/>
          <a:lstStyle/>
          <a:p>
            <a:r>
              <a:rPr lang="ru-RU" dirty="0" smtClean="0"/>
              <a:t>Водоочистительные сооружение</a:t>
            </a:r>
            <a:endParaRPr lang="ru-RU" dirty="0"/>
          </a:p>
        </p:txBody>
      </p:sp>
      <p:pic>
        <p:nvPicPr>
          <p:cNvPr id="3074" name="Picture 2" descr="Финляндия финансирует очистку сточных вод в Петербурге &quot; СПб Б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2" y="476672"/>
            <a:ext cx="8916144" cy="445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Water Drop Wallpapers Hd on Pinte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0" y="260647"/>
            <a:ext cx="8424936" cy="5265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r>
              <a:rPr lang="ru-RU" dirty="0" smtClean="0"/>
              <a:t>Тест на внимательность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1-ый вопрос:</a:t>
            </a:r>
          </a:p>
          <a:p>
            <a:pPr marL="45720" indent="0">
              <a:buNone/>
            </a:pPr>
            <a:endParaRPr lang="ru-RU" sz="1800" b="1" dirty="0" smtClean="0"/>
          </a:p>
          <a:p>
            <a:pPr marL="45720" indent="0">
              <a:buNone/>
            </a:pPr>
            <a:r>
              <a:rPr lang="ru-RU" sz="2600" dirty="0" smtClean="0"/>
              <a:t>Какова максимальная глубина Финского залива:</a:t>
            </a:r>
          </a:p>
          <a:p>
            <a:pPr marL="45720" indent="0">
              <a:buNone/>
            </a:pPr>
            <a:endParaRPr lang="ru-RU" sz="1800" b="1" dirty="0" smtClean="0"/>
          </a:p>
          <a:p>
            <a:pPr marL="388620" indent="-342900">
              <a:buFont typeface="+mj-lt"/>
              <a:buAutoNum type="arabicPeriod"/>
            </a:pPr>
            <a:r>
              <a:rPr lang="ru-RU" sz="2600" b="1" dirty="0" smtClean="0"/>
              <a:t> </a:t>
            </a:r>
            <a:r>
              <a:rPr lang="ru-RU" sz="2600" dirty="0" smtClean="0"/>
              <a:t>258 метров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2600" dirty="0" smtClean="0"/>
              <a:t>74 метров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2600" dirty="0" smtClean="0"/>
              <a:t>121 метр</a:t>
            </a:r>
          </a:p>
          <a:p>
            <a:pPr marL="388620" indent="-342900">
              <a:buFont typeface="+mj-lt"/>
              <a:buAutoNum type="arabicPeriod"/>
            </a:pPr>
            <a:r>
              <a:rPr lang="ru-RU" sz="2600" dirty="0" smtClean="0"/>
              <a:t>14 метров</a:t>
            </a:r>
            <a:endParaRPr lang="ru-RU" sz="2600" dirty="0"/>
          </a:p>
          <a:p>
            <a:pPr marL="45720" indent="0">
              <a:buNone/>
            </a:pPr>
            <a:endParaRPr lang="ru-RU" sz="1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r>
              <a:rPr lang="ru-RU" dirty="0" smtClean="0"/>
              <a:t>Тест на внимательность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6400800" cy="347472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3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2-ой </a:t>
            </a:r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вопрос</a:t>
            </a:r>
            <a:r>
              <a:rPr lang="ru-RU" sz="3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endParaRPr lang="ru-RU" sz="3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</a:t>
            </a:r>
            <a:r>
              <a:rPr lang="ru-RU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азвание моря, из которого образовался Финский залив 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60070" lvl="0" indent="-51435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Лотерианское</a:t>
            </a: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60070" lvl="0" indent="-51435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 err="1"/>
              <a:t>Меотийское</a:t>
            </a:r>
            <a:r>
              <a:rPr lang="ru-RU" sz="2400" dirty="0"/>
              <a:t> </a:t>
            </a:r>
          </a:p>
          <a:p>
            <a:pPr marL="560070" lvl="0" indent="-51435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/>
              <a:t>море Лота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r>
              <a:rPr lang="ru-RU" dirty="0" smtClean="0"/>
              <a:t>Тест на внимательность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6400800" cy="347472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ru-RU" sz="3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-ой </a:t>
            </a:r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вопрос</a:t>
            </a:r>
            <a:r>
              <a:rPr lang="ru-RU" sz="3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endParaRPr lang="ru-RU" sz="3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Какая рыба изображена на фотографии: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Окунь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Линь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Язь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Пескарь</a:t>
            </a:r>
            <a:endParaRPr lang="ru-RU" dirty="0"/>
          </a:p>
        </p:txBody>
      </p:sp>
      <p:pic>
        <p:nvPicPr>
          <p:cNvPr id="2050" name="Picture 2" descr="Язь. Виды язя. - Национальная гильдия рыболовов Укра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2237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Где находится? Берега каких стран омывает?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076256" cy="4392488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Финский залив</a:t>
            </a:r>
            <a:r>
              <a:rPr lang="ru-RU" dirty="0" smtClean="0"/>
              <a:t>— </a:t>
            </a:r>
            <a:r>
              <a:rPr lang="ru-RU" dirty="0"/>
              <a:t>залив в восточной части Балтийского </a:t>
            </a:r>
            <a:r>
              <a:rPr lang="ru-RU" dirty="0" smtClean="0"/>
              <a:t>моря.</a:t>
            </a:r>
          </a:p>
          <a:p>
            <a:r>
              <a:rPr lang="ru-RU" dirty="0"/>
              <a:t>На берегах залива расположено несколько городов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в России: Санкт-Петербург, Кронштадт, Сестрорецк, Зеленогорск, Приморск, Большая Ижора, Ломоносов, </a:t>
            </a:r>
            <a:r>
              <a:rPr lang="ru-RU" dirty="0" smtClean="0"/>
              <a:t>Сосновый на </a:t>
            </a:r>
            <a:r>
              <a:rPr lang="ru-RU" dirty="0"/>
              <a:t>Бор, Выборг, Высоцк, Петергоф, Усть-Луга;</a:t>
            </a:r>
          </a:p>
          <a:p>
            <a:r>
              <a:rPr lang="ru-RU" dirty="0"/>
              <a:t>в Финляндии: Хельсинки, Котка, Ханко;</a:t>
            </a:r>
          </a:p>
          <a:p>
            <a:r>
              <a:rPr lang="ru-RU" dirty="0"/>
              <a:t>в Эстонии: </a:t>
            </a:r>
            <a:r>
              <a:rPr lang="ru-RU" dirty="0" err="1"/>
              <a:t>Таллин</a:t>
            </a:r>
            <a:r>
              <a:rPr lang="ru-RU" dirty="0"/>
              <a:t>, </a:t>
            </a:r>
            <a:r>
              <a:rPr lang="ru-RU" dirty="0" err="1"/>
              <a:t>Тойла</a:t>
            </a:r>
            <a:r>
              <a:rPr lang="ru-RU" dirty="0"/>
              <a:t>, Силламяэ, Нарва-Йыэсуу, Палдиски;</a:t>
            </a:r>
          </a:p>
        </p:txBody>
      </p:sp>
    </p:spTree>
    <p:extLst>
      <p:ext uri="{BB962C8B-B14F-4D97-AF65-F5344CB8AC3E}">
        <p14:creationId xmlns:p14="http://schemas.microsoft.com/office/powerpoint/2010/main" val="11908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r>
              <a:rPr lang="ru-RU" dirty="0" smtClean="0"/>
              <a:t>Тест на внимательность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6400800" cy="4104456"/>
          </a:xfrm>
        </p:spPr>
        <p:txBody>
          <a:bodyPr>
            <a:normAutofit/>
          </a:bodyPr>
          <a:lstStyle/>
          <a:p>
            <a:pPr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4-ой вопрос: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Какой князь воевал со шведами?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0292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Ярослав Мудрый </a:t>
            </a:r>
          </a:p>
          <a:p>
            <a:pPr marL="50292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Владимир Красно Солнышко</a:t>
            </a:r>
          </a:p>
          <a:p>
            <a:pPr marL="50292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Святослав</a:t>
            </a:r>
          </a:p>
          <a:p>
            <a:pPr marL="50292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Александр Невский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3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8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41764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5-ый </a:t>
            </a:r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вопрос</a:t>
            </a:r>
            <a:r>
              <a:rPr lang="ru-RU" sz="3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/>
            <a:endParaRPr lang="ru-RU" sz="2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None/>
            </a:pPr>
            <a:r>
              <a:rPr lang="ru-RU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каком городе начинается «Северный поток»?</a:t>
            </a:r>
          </a:p>
          <a:p>
            <a:pPr marL="45720" lvl="0" indent="0">
              <a:buNone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None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Псков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Санкт-Петербург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Выборг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Архангельск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r>
              <a:rPr lang="ru-RU" dirty="0" smtClean="0"/>
              <a:t>Тест на внимательность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157192"/>
            <a:ext cx="6512511" cy="1143000"/>
          </a:xfrm>
        </p:spPr>
        <p:txBody>
          <a:bodyPr/>
          <a:lstStyle/>
          <a:p>
            <a:r>
              <a:rPr lang="ru-RU" dirty="0"/>
              <a:t>Тест на внимательность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6400800" cy="4281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6-ой вопрос:</a:t>
            </a:r>
          </a:p>
          <a:p>
            <a:endParaRPr lang="ru-RU" sz="2800" b="1" dirty="0" smtClean="0"/>
          </a:p>
          <a:p>
            <a:pPr marL="45720" indent="0">
              <a:buNone/>
            </a:pPr>
            <a:r>
              <a:rPr lang="ru-RU" sz="2400" dirty="0" smtClean="0"/>
              <a:t>К бассейну какого океана относится Финский залив?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Северного Ледовитого океана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Атлантического океана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Тихого океана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/>
              <a:t>Индийского океана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69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013176"/>
            <a:ext cx="6512511" cy="1143000"/>
          </a:xfrm>
        </p:spPr>
        <p:txBody>
          <a:bodyPr/>
          <a:lstStyle/>
          <a:p>
            <a:r>
              <a:rPr lang="ru-RU" dirty="0" smtClean="0"/>
              <a:t>Вопрос для </a:t>
            </a:r>
            <a:r>
              <a:rPr lang="ru-RU" dirty="0" err="1" smtClean="0"/>
              <a:t>вимательных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75616"/>
            <a:ext cx="6400800" cy="34747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7-ой вопрос: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endParaRPr lang="ru-RU" sz="2800" b="1" dirty="0"/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dirty="0" smtClean="0"/>
              <a:t>Что такое шхеры и фьорды?</a:t>
            </a:r>
            <a:endParaRPr lang="ru-RU" sz="2800" dirty="0"/>
          </a:p>
        </p:txBody>
      </p:sp>
      <p:pic>
        <p:nvPicPr>
          <p:cNvPr id="6146" name="Picture 2" descr="http://img-fotki.yandex.ru/get/52/alexconcom.d/0_c3c3_32a416c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76" y="404664"/>
            <a:ext cx="4680520" cy="311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Конец!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92888" cy="1143000"/>
          </a:xfrm>
        </p:spPr>
        <p:txBody>
          <a:bodyPr/>
          <a:lstStyle/>
          <a:p>
            <a:r>
              <a:rPr lang="ru-RU" dirty="0" smtClean="0"/>
              <a:t>Географические особенности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657278" cy="49738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42956"/>
            <a:ext cx="3637938" cy="492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7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kiMobile: Шхеры Mobis.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5472608" cy="3782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Zcy;&amp;acy;&amp;pcy;&amp;icy;&amp;scy;&amp;icy; &amp;scy; &amp;mcy;&amp;iecy;&amp;tcy;&amp;kcy;&amp;ocy;&amp;jcy; &amp;Ncy;&amp;acy; &amp;pcy;&amp;ucy;&amp;tcy;&amp;icy; &amp;kcy; &amp;mcy;&amp;iecy;&amp;chcy;&amp;tcy;&amp;ie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088566" cy="3438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3474720"/>
          </a:xfrm>
        </p:spPr>
        <p:txBody>
          <a:bodyPr/>
          <a:lstStyle/>
          <a:p>
            <a:r>
              <a:rPr lang="ru-RU" dirty="0"/>
              <a:t> Залив замерзает с конца ноября до конца апреля (в тёплые зимы может не замерзать круглый год). Замерзание начинается в восточной части залива и постепенно распространяется на запад. Характерны сильные ветровые волнения и нагоны воды при западных ветрах, приводящих к наводнениям</a:t>
            </a:r>
          </a:p>
        </p:txBody>
      </p:sp>
      <p:pic>
        <p:nvPicPr>
          <p:cNvPr id="5122" name="Picture 2" descr="Выпуск &quot;ECOportal: экология за день за 28.02.2013&quot; рассылки &quot;ECOportal: Экология за день&quot; от 01 марта 2013 года. Рассылки @MAI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6263250" cy="371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9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7776864" cy="1143000"/>
          </a:xfrm>
        </p:spPr>
        <p:txBody>
          <a:bodyPr/>
          <a:lstStyle/>
          <a:p>
            <a:r>
              <a:rPr lang="ru-RU" dirty="0" smtClean="0"/>
              <a:t>Исторические события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029"/>
            <a:ext cx="6768752" cy="497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1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045137" cy="682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0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тегория: &quot;Рыбы&quot; Все о рыбал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36" y="1290068"/>
            <a:ext cx="4161463" cy="31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278" y="5931433"/>
            <a:ext cx="6512511" cy="1143000"/>
          </a:xfrm>
        </p:spPr>
        <p:txBody>
          <a:bodyPr/>
          <a:lstStyle/>
          <a:p>
            <a:r>
              <a:rPr lang="ru-RU" dirty="0" smtClean="0"/>
              <a:t>Фауна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933452" cy="220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9654"/>
            <a:ext cx="3168352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3" y="5364696"/>
            <a:ext cx="2619375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Идiотъ * Сурковская пропаганда"/>
          <p:cNvPicPr>
            <a:picLocks noChangeAspect="1" noChangeArrowheads="1"/>
          </p:cNvPicPr>
          <p:nvPr/>
        </p:nvPicPr>
        <p:blipFill>
          <a:blip r:embed="rId7" cstate="print"/>
          <a:srcRect l="18268" t="13858" b="8819"/>
          <a:stretch>
            <a:fillRect/>
          </a:stretch>
        </p:blipFill>
        <p:spPr bwMode="auto">
          <a:xfrm>
            <a:off x="233097" y="2813601"/>
            <a:ext cx="35520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7529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6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 берегу Финского Залива обнаружены два молодых тюленя - К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84777" cy="595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274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Финский залив</vt:lpstr>
      <vt:lpstr>Где находится? Берега каких стран омывает?</vt:lpstr>
      <vt:lpstr>Географические особенности </vt:lpstr>
      <vt:lpstr>Презентация PowerPoint</vt:lpstr>
      <vt:lpstr>Презентация PowerPoint</vt:lpstr>
      <vt:lpstr>Исторические события</vt:lpstr>
      <vt:lpstr>Презентация PowerPoint</vt:lpstr>
      <vt:lpstr>Фауна </vt:lpstr>
      <vt:lpstr>Презентация PowerPoint</vt:lpstr>
      <vt:lpstr>Презентация PowerPoint</vt:lpstr>
      <vt:lpstr>Презентация PowerPoint</vt:lpstr>
      <vt:lpstr>Флора</vt:lpstr>
      <vt:lpstr>Презентация PowerPoint</vt:lpstr>
      <vt:lpstr>Экологические проблемы</vt:lpstr>
      <vt:lpstr>Водоочистительные сооружение</vt:lpstr>
      <vt:lpstr>Презентация PowerPoint</vt:lpstr>
      <vt:lpstr>Тест на внимательность</vt:lpstr>
      <vt:lpstr>Тест на внимательность</vt:lpstr>
      <vt:lpstr>Тест на внимательность</vt:lpstr>
      <vt:lpstr>Тест на внимательность</vt:lpstr>
      <vt:lpstr>Тест на внимательность</vt:lpstr>
      <vt:lpstr>Тест на внимательность</vt:lpstr>
      <vt:lpstr>Вопрос для вимательных </vt:lpstr>
      <vt:lpstr>Конец!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Финский залив</dc:title>
  <dc:creator>Наталья</dc:creator>
  <cp:lastModifiedBy>Пользователь</cp:lastModifiedBy>
  <cp:revision>29</cp:revision>
  <dcterms:modified xsi:type="dcterms:W3CDTF">2014-09-18T06:42:25Z</dcterms:modified>
</cp:coreProperties>
</file>